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7772"/>
            <a:ext cx="7704856" cy="8572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Франклин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Делано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      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Рузвельт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   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     (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1882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—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1945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Picture 7" descr="180px-FDR_in_193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7853"/>
            <a:ext cx="2520280" cy="296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www.thetankmaster.com/images/12/002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7269"/>
            <a:ext cx="2664296" cy="3009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705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Рузвельт, Франклин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Рузвельт Франклин Делано (1882-1945), 32-й президент Соединенных Штатов с 1933 по 1945 годы (4 раза избирался на этот пост). Пришел к власти в разгар Великой Депрессии с поддержкой наиболее дальновидных слоев буржуазии, чтобы предотвратить развитие социальной революции.  Провел ряд реформ («Новый курс»). В 1933 правительство Рузвельта установило дипломатические отношения с СССР. С начала 2-й мировой войны выступил в поддержку Великобритании, Франции и СССР (с июня 1941) в их борьбе с фашистской Германией. Внес значительный вклад в создание антигитлеровской коалиции.</a:t>
            </a:r>
          </a:p>
        </p:txBody>
      </p:sp>
    </p:spTree>
    <p:extLst>
      <p:ext uri="{BB962C8B-B14F-4D97-AF65-F5344CB8AC3E}">
        <p14:creationId xmlns:p14="http://schemas.microsoft.com/office/powerpoint/2010/main" val="71293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147248" cy="4679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Франклин Делано Рузвельт родился 30 января 1882 года в Гайд-парке в штате Нью-Йорк в семье состоятельного землевладельца и предпринимателя, имевшей родственные связи с семействами миллиардеров Дюпонов и Асторов.   </a:t>
            </a:r>
          </a:p>
          <a:p>
            <a:pPr marL="0" indent="0">
              <a:buNone/>
            </a:pPr>
            <a:r>
              <a:rPr lang="ru-RU" sz="1600" dirty="0"/>
              <a:t>Окончив Гарвардский университет и юридический факультет Колумбийского университета, Рузвельт занялся коммерческо-финансовой и политической деятельностью.</a:t>
            </a:r>
          </a:p>
          <a:p>
            <a:pPr marL="0" indent="0">
              <a:buNone/>
            </a:pPr>
            <a:r>
              <a:rPr lang="ru-RU" sz="1600" dirty="0"/>
              <a:t>В 1905 году женился на своей дальней родственнице Элеоноре Рузвельт, племяннице Теодора Рузвельта (1858-1919) – государственного деятеля и президента США. </a:t>
            </a:r>
          </a:p>
          <a:p>
            <a:pPr marL="0" indent="0">
              <a:buNone/>
            </a:pPr>
            <a:r>
              <a:rPr lang="ru-RU" sz="1600" dirty="0"/>
              <a:t>В 1907-1910 годах Рузвельт работал в юридической фирме. Он рано включился в активную политическую деятельность в рядах Демократической партии. В 1910 </a:t>
            </a:r>
            <a:r>
              <a:rPr lang="ru-RU" sz="1600" dirty="0" smtClean="0"/>
              <a:t>году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Рузвельт был избран в сенат штата Нью-Йорк.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Уже в 1913-1920 годах он был помощником морского министра в правительстве президента Вильсона, выступал за усиление военно-морской мощи США, что было насущно необходимо для осуществления политики «большой дубинки» в глобальном масштабе.</a:t>
            </a:r>
          </a:p>
          <a:p>
            <a:pPr marL="0" indent="0">
              <a:buNone/>
            </a:pPr>
            <a:r>
              <a:rPr lang="ru-RU" sz="1600" dirty="0"/>
              <a:t>В 1920 году Рузвельт – кандидат на пост вице-президента США от Демократической партии. Но, потерпев поражение, он вернулся к частной юридической практике и предпринимательству. </a:t>
            </a:r>
          </a:p>
        </p:txBody>
      </p:sp>
    </p:spTree>
    <p:extLst>
      <p:ext uri="{BB962C8B-B14F-4D97-AF65-F5344CB8AC3E}">
        <p14:creationId xmlns:p14="http://schemas.microsoft.com/office/powerpoint/2010/main" val="249724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292125" cy="439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3975100" cy="310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9427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Ф. </a:t>
            </a:r>
            <a:r>
              <a:rPr lang="ru-RU" sz="2400" dirty="0" smtClean="0"/>
              <a:t>Рузвельт и Г. Уоллес на</a:t>
            </a:r>
          </a:p>
          <a:p>
            <a:r>
              <a:rPr lang="ru-RU" sz="2400" dirty="0" smtClean="0"/>
              <a:t>Выборах </a:t>
            </a:r>
            <a:r>
              <a:rPr lang="ru-RU" sz="2400" dirty="0"/>
              <a:t>1940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63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ru-RU" dirty="0" smtClean="0"/>
              <a:t>Новый </a:t>
            </a:r>
            <a:r>
              <a:rPr lang="ru-RU" dirty="0"/>
              <a:t>курс Рузвельта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800" y="1484784"/>
            <a:ext cx="8914184" cy="5221560"/>
          </a:xfrm>
        </p:spPr>
        <p:txBody>
          <a:bodyPr>
            <a:noAutofit/>
          </a:bodyPr>
          <a:lstStyle/>
          <a:p>
            <a:r>
              <a:rPr lang="ru-RU" sz="1400" dirty="0"/>
              <a:t>«</a:t>
            </a:r>
            <a:r>
              <a:rPr lang="ru-RU" sz="1400" dirty="0" err="1"/>
              <a:t>Но́вый</a:t>
            </a:r>
            <a:r>
              <a:rPr lang="ru-RU" sz="1400" dirty="0"/>
              <a:t> курс» (англ. </a:t>
            </a:r>
            <a:r>
              <a:rPr lang="ru-RU" sz="1400" dirty="0" err="1"/>
              <a:t>New</a:t>
            </a:r>
            <a:r>
              <a:rPr lang="ru-RU" sz="1400" dirty="0"/>
              <a:t> </a:t>
            </a:r>
            <a:r>
              <a:rPr lang="ru-RU" sz="1400" dirty="0" err="1"/>
              <a:t>Deal</a:t>
            </a:r>
            <a:r>
              <a:rPr lang="ru-RU" sz="1400" dirty="0"/>
              <a:t>) — название экономической политики, проводимой администрацией Франклина Делано Рузвельта начиная с 1933 года с целью выхода из масштабного экономического кризиса (Великая депрессия), охватившего США в 1929—1933.</a:t>
            </a:r>
          </a:p>
          <a:p>
            <a:r>
              <a:rPr lang="ru-RU" sz="1400" dirty="0"/>
              <a:t>Экономические программы «Нового курса» были проведены через Конгресс во время первого президентского срока Рузвельта в 1933—1936 годах. Их целью было облегчение положения безработных, восстановление экономики и реформа финансовой системы с целью предотвращения повторения Великой депрессии. Поддерживавшая «Новый курс» Рузвельта Демократическая партия выражала интересы белых южан, этнических меньшинств и профсоюзов. Республиканская партия в этот период была расколота, часть республиканцев оставалась в оппозиции политике Рузвельта, считая, что она противоречит интересам бизнеса, а другая часть частично поддерживала её. Сторонники реформ сформировали «Коалицию нового курса», выступавшую на выборах единым фронтом до 1960-х годов, но уже с 1938 и по 1964 годы Конгресс контролировала оппозиционная «консервативная коалиция». В результате многие экономические программы «Нового курса», такие как программа трудоустройства безработных, были свернуты к концу Второй мировой войны[1]. Тем не менее, часть нововведений Рузвельта, например, программа социального страхования, Федеральная корпорация по страхованию вкладов и Комиссия по ценным бумагам и биржам действуют до сих пор.</a:t>
            </a:r>
          </a:p>
          <a:p>
            <a:r>
              <a:rPr lang="ru-RU" sz="1400" dirty="0"/>
              <a:t>Название «Новый курс» восходит к названию политики популярного президента США в 1901—1909 годах Теодора Рузвельта честный курс. «Новый курс» Франклина Рузвельта продолжал политику ряда президентов эры </a:t>
            </a:r>
            <a:r>
              <a:rPr lang="ru-RU" sz="1400" dirty="0" err="1"/>
              <a:t>прогрессивизма</a:t>
            </a:r>
            <a:r>
              <a:rPr lang="ru-RU" sz="1400" dirty="0"/>
              <a:t> (Теодора Рузвельта, </a:t>
            </a:r>
            <a:r>
              <a:rPr lang="ru-RU" sz="1400" dirty="0" err="1"/>
              <a:t>Говарда</a:t>
            </a:r>
            <a:r>
              <a:rPr lang="ru-RU" sz="1400" dirty="0"/>
              <a:t> Тафта, </a:t>
            </a:r>
            <a:r>
              <a:rPr lang="ru-RU" sz="1400" dirty="0" err="1"/>
              <a:t>Вудро</a:t>
            </a:r>
            <a:r>
              <a:rPr lang="ru-RU" sz="1400" dirty="0"/>
              <a:t> Вильсона), которые последовательно усиливали участие государства в экономической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5722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ru-RU" dirty="0" smtClean="0"/>
              <a:t>Значение </a:t>
            </a:r>
            <a:r>
              <a:rPr lang="ru-RU" dirty="0"/>
              <a:t>реформ Рузвельта.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«Новый курс» обеспечил Рузвельту поддержку всего населения. </a:t>
            </a:r>
            <a:r>
              <a:rPr lang="ru-RU" dirty="0" smtClean="0"/>
              <a:t>Против </a:t>
            </a:r>
            <a:r>
              <a:rPr lang="ru-RU" dirty="0"/>
              <a:t>выступили </a:t>
            </a:r>
            <a:r>
              <a:rPr lang="ru-RU" dirty="0" smtClean="0"/>
              <a:t>монополисты</a:t>
            </a:r>
            <a:r>
              <a:rPr lang="ru-RU" dirty="0"/>
              <a:t>. В 1936г.Верхов-ный суд США даже </a:t>
            </a:r>
            <a:r>
              <a:rPr lang="ru-RU" dirty="0" smtClean="0"/>
              <a:t>отменил </a:t>
            </a:r>
            <a:r>
              <a:rPr lang="ru-RU" dirty="0"/>
              <a:t>ряд законов. Но на выборах 1936 г. </a:t>
            </a:r>
            <a:r>
              <a:rPr lang="ru-RU" dirty="0" smtClean="0"/>
              <a:t>Рузвельт </a:t>
            </a:r>
            <a:r>
              <a:rPr lang="ru-RU" dirty="0"/>
              <a:t>вновь одержал победу. Он смог </a:t>
            </a:r>
            <a:r>
              <a:rPr lang="ru-RU" dirty="0" smtClean="0"/>
              <a:t>поднять </a:t>
            </a:r>
            <a:r>
              <a:rPr lang="ru-RU" dirty="0"/>
              <a:t>уровень жизни, </a:t>
            </a:r>
            <a:r>
              <a:rPr lang="ru-RU" dirty="0" smtClean="0"/>
              <a:t>расширил </a:t>
            </a:r>
            <a:r>
              <a:rPr lang="ru-RU" dirty="0"/>
              <a:t>рынки, </a:t>
            </a:r>
            <a:r>
              <a:rPr lang="ru-RU" dirty="0" smtClean="0"/>
              <a:t>нормализовал </a:t>
            </a:r>
            <a:r>
              <a:rPr lang="ru-RU" dirty="0"/>
              <a:t>отношения с СССР.В ходе реформ капиталистическое </a:t>
            </a:r>
            <a:r>
              <a:rPr lang="ru-RU" dirty="0" smtClean="0"/>
              <a:t>общество </a:t>
            </a:r>
            <a:r>
              <a:rPr lang="ru-RU" dirty="0"/>
              <a:t>изменилось.</a:t>
            </a:r>
          </a:p>
          <a:p>
            <a:r>
              <a:rPr lang="ru-RU" dirty="0"/>
              <a:t>Капитализм был ограничен и подчинился </a:t>
            </a:r>
            <a:r>
              <a:rPr lang="ru-RU" dirty="0" smtClean="0"/>
              <a:t>государству. Запад </a:t>
            </a:r>
            <a:r>
              <a:rPr lang="ru-RU" dirty="0"/>
              <a:t>вступил в стадию </a:t>
            </a:r>
            <a:r>
              <a:rPr lang="ru-RU" dirty="0" smtClean="0"/>
              <a:t>индустриального </a:t>
            </a:r>
            <a:r>
              <a:rPr lang="ru-RU" dirty="0"/>
              <a:t>общества</a:t>
            </a:r>
            <a:r>
              <a:rPr lang="ru-RU" dirty="0" smtClean="0"/>
              <a:t>. Были </a:t>
            </a:r>
            <a:r>
              <a:rPr lang="ru-RU" dirty="0"/>
              <a:t>расширены </a:t>
            </a:r>
            <a:r>
              <a:rPr lang="ru-RU" dirty="0" smtClean="0"/>
              <a:t>права </a:t>
            </a:r>
            <a:r>
              <a:rPr lang="ru-RU" dirty="0"/>
              <a:t>профсоюзов</a:t>
            </a:r>
            <a:r>
              <a:rPr lang="ru-RU" dirty="0" smtClean="0"/>
              <a:t>. Но </a:t>
            </a:r>
            <a:r>
              <a:rPr lang="ru-RU" dirty="0"/>
              <a:t>монополизм экономики только усилился</a:t>
            </a:r>
            <a:r>
              <a:rPr lang="ru-RU" dirty="0" smtClean="0"/>
              <a:t>. В </a:t>
            </a:r>
            <a:r>
              <a:rPr lang="ru-RU" dirty="0"/>
              <a:t>итоге сложился </a:t>
            </a:r>
            <a:r>
              <a:rPr lang="ru-RU" dirty="0" smtClean="0"/>
              <a:t>государственно-монополистический </a:t>
            </a:r>
            <a:r>
              <a:rPr lang="ru-RU" dirty="0"/>
              <a:t>капитализм</a:t>
            </a:r>
            <a:r>
              <a:rPr lang="ru-RU" dirty="0" smtClean="0"/>
              <a:t>. Государство </a:t>
            </a:r>
            <a:r>
              <a:rPr lang="ru-RU" dirty="0"/>
              <a:t>ограничивало монополии и </a:t>
            </a:r>
            <a:r>
              <a:rPr lang="ru-RU" dirty="0" smtClean="0"/>
              <a:t>проводило </a:t>
            </a:r>
            <a:r>
              <a:rPr lang="ru-RU" dirty="0"/>
              <a:t>сильную социальную политику.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73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11679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653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              Франклин Делано                       Рузвельт                                    (1882 —1945)  </vt:lpstr>
      <vt:lpstr>Рузвельт, Франклин</vt:lpstr>
      <vt:lpstr>                      Биография </vt:lpstr>
      <vt:lpstr>Презентация PowerPoint</vt:lpstr>
      <vt:lpstr>        Новый курс Рузвельта</vt:lpstr>
      <vt:lpstr>     Значение реформ Рузвельта.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Франклин Делано Рузвельт </dc:title>
  <dc:creator>Венера</dc:creator>
  <cp:lastModifiedBy>Венера</cp:lastModifiedBy>
  <cp:revision>12</cp:revision>
  <dcterms:created xsi:type="dcterms:W3CDTF">2012-09-19T10:43:41Z</dcterms:created>
  <dcterms:modified xsi:type="dcterms:W3CDTF">2012-09-19T15:30:12Z</dcterms:modified>
</cp:coreProperties>
</file>