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Белое движение.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2420888"/>
            <a:ext cx="4013200" cy="599440"/>
          </a:xfrm>
        </p:spPr>
        <p:txBody>
          <a:bodyPr/>
          <a:lstStyle/>
          <a:p>
            <a:r>
              <a:rPr lang="ru-RU" dirty="0" smtClean="0"/>
              <a:t>Гражданская война 1917-1922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04248" y="767575"/>
            <a:ext cx="20882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/>
              <a:t>Презентацию подготовила:</a:t>
            </a:r>
          </a:p>
          <a:p>
            <a:r>
              <a:rPr lang="ru-RU" sz="1100" dirty="0" smtClean="0"/>
              <a:t>Ученица 9 класса А</a:t>
            </a:r>
          </a:p>
          <a:p>
            <a:r>
              <a:rPr lang="ru-RU" sz="1100" dirty="0" smtClean="0"/>
              <a:t>Средней школы № 43</a:t>
            </a:r>
          </a:p>
          <a:p>
            <a:r>
              <a:rPr lang="ru-RU" sz="1100" dirty="0" smtClean="0"/>
              <a:t>Киселёва Александра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xmlns="" val="3798856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1906" y="1916832"/>
            <a:ext cx="4896544" cy="5083288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Фактором</a:t>
            </a:r>
            <a:r>
              <a:rPr lang="ru-RU" sz="2400" dirty="0"/>
              <a:t>, решающим образом определявшим ход войны, была позиция крестьянства, которое колебалось от пассивного выжидания до активной вооруженной борьбы против «красных» и «белых» в рядах «зеленого» повстанческого движения. Колебания крестьянства, являвшиеся реакцией на политику большевистской и генеральских диктатур, коренным образом меняли соотношение сил внутри страны и в конечном итоге предопределили исход войны.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Позиция крестьянства: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4048" y="2125400"/>
            <a:ext cx="4022021" cy="416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55879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51520" y="1844824"/>
            <a:ext cx="4824536" cy="5803368"/>
          </a:xfrm>
        </p:spPr>
        <p:txBody>
          <a:bodyPr/>
          <a:lstStyle/>
          <a:p>
            <a:r>
              <a:rPr lang="ru-RU" dirty="0" smtClean="0"/>
              <a:t>Решающий </a:t>
            </a:r>
            <a:r>
              <a:rPr lang="ru-RU" dirty="0"/>
              <a:t>толчок началу Белого движения дал насильственный захват государственной власти большевиками. Дальнейшие победы и поражения воюющих армий на фронтах Гражданской войны (независимо от численности войск и протяженности фронтов) определялись соотношением военно-экономических потенциалов красных и белых, которые прямо зависели от соотношения социальных и политических сил внутри России, от смены масштабов и форм внешнего вмешательства.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Условия возникновения Белого движения: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8063" y="2996952"/>
            <a:ext cx="3868597" cy="2468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9254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Главным </a:t>
            </a:r>
            <a:r>
              <a:rPr lang="ru-RU" sz="1400" dirty="0"/>
              <a:t>направлением их внутренней политики было восстановление прав частной собственности и свободы торговли, что, на первый взгляд, отвечало интересам как крупных собственников, так и средних слоев города и деревни. Однако на деле эта политика только ускорила ее полный развал.</a:t>
            </a:r>
          </a:p>
          <a:p>
            <a:r>
              <a:rPr lang="ru-RU" sz="1400" dirty="0"/>
              <a:t>Буржуазия практически ничего не сделала для восстановления производства, поскольку это не сулило быстрой прибыли, а устремила свои капиталы в спекулятивные махинации в сфере торговли, наживая баснословные капиталы на вывозе за границу русского сырья и поставках для армии. На внутреннем рынке цены стремительно росли, обрекая на жизнь впроголодь и обнищание широкие средние слои городского населения, включая офицерство, чиновничество и интеллигенцию. Спекулянты наводнили деревню, скупая на корню хлеб для экспорта и продавая промышленные товары по ценам, по которым их могла купить только зажиточная верхушка.</a:t>
            </a:r>
          </a:p>
          <a:p>
            <a:r>
              <a:rPr lang="ru-RU" sz="1400" dirty="0"/>
              <a:t>Своекорыстная политика буржуазии, стремившейся восполнить свои материальные потери и смотревшей на армию прежде всего как на сферу выгодного приложения капитала, привела к срыву снабжения армии. В результате фронтовые части вынуждены были обеспечивать себя путем грабежа и насильственных реквизиций продовольствия, фуража, одежды и т. д. главным образом у крестьян, что именовалось «самоснабжением» за счет «благодарного населения».</a:t>
            </a:r>
          </a:p>
          <a:p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Провал экономической политики белых: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14359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07504" y="1844824"/>
            <a:ext cx="5040560" cy="486726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Надежды </a:t>
            </a:r>
            <a:r>
              <a:rPr lang="ru-RU" dirty="0"/>
              <a:t>избавиться с приходом белых от продразверстки и террора большевистских властей быстро сменялись всеобщей озлобленностью к белым и решимостью силой отстаивать свои права на землю и выращенный хлеб. В течение лета-осени 1919 в настроении основной части деревни произошел перелом в пользу Советской </a:t>
            </a:r>
            <a:r>
              <a:rPr lang="ru-RU" dirty="0" smtClean="0"/>
              <a:t>власти. Отнюдь </a:t>
            </a:r>
            <a:r>
              <a:rPr lang="ru-RU" dirty="0"/>
              <a:t>не проникшись социалистической идеологией и оставаясь чуждыми большевизму, крестьяне выбрали Советскую власть как меньшее из зол, как гарантию от возвращения помещиков, как силу, способную установить в стране «мир и порядок».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Непопулярность среди населения: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76056" y="2852936"/>
            <a:ext cx="3957470" cy="253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12572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74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95536" y="2132856"/>
            <a:ext cx="8229600" cy="4075176"/>
          </a:xfrm>
        </p:spPr>
        <p:txBody>
          <a:bodyPr>
            <a:noAutofit/>
          </a:bodyPr>
          <a:lstStyle/>
          <a:p>
            <a:pPr algn="just"/>
            <a:r>
              <a:rPr lang="ru-RU" sz="22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tahoma"/>
              </a:rPr>
              <a:t>Белое Движение</a:t>
            </a:r>
            <a:r>
              <a:rPr lang="ru-RU" sz="22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/>
              </a:rPr>
              <a:t> 1917-1920 — общепринятое название антибольшевистского движения в годы Гражданской войны в России (неоднородного по своему составу — офицеры-монархисты, казачество, духовенство, часть интеллигенции, помещики, представители крупного капитала и др.), направленного на борьбу с режимом, установившимся в результате Октябрьского переворота.</a:t>
            </a:r>
          </a:p>
          <a:p>
            <a:pPr algn="just"/>
            <a:r>
              <a:rPr lang="ru-RU" sz="2200" dirty="0">
                <a:solidFill>
                  <a:schemeClr val="bg2">
                    <a:lumMod val="60000"/>
                    <a:lumOff val="40000"/>
                  </a:schemeClr>
                </a:solidFill>
                <a:latin typeface="tahoma"/>
              </a:rPr>
              <a:t>Гражданская война в России явилась закономерным итогом революционного кризиса, поразившего страну в начале 20 века</a:t>
            </a:r>
            <a:r>
              <a:rPr lang="ru-RU" sz="22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ahoma"/>
              </a:rPr>
              <a:t>.</a:t>
            </a:r>
            <a:endParaRPr lang="ru-RU" sz="2200" dirty="0">
              <a:solidFill>
                <a:schemeClr val="bg2">
                  <a:lumMod val="60000"/>
                  <a:lumOff val="40000"/>
                </a:schemeClr>
              </a:solidFill>
              <a:latin typeface="tahoma"/>
            </a:endParaRPr>
          </a:p>
          <a:p>
            <a:endParaRPr lang="ru-RU" sz="22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начала..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05273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1628800"/>
            <a:ext cx="8229600" cy="4075176"/>
          </a:xfrm>
        </p:spPr>
        <p:txBody>
          <a:bodyPr>
            <a:noAutofit/>
          </a:bodyPr>
          <a:lstStyle/>
          <a:p>
            <a:endParaRPr lang="ru-RU" sz="1600" u="sng" dirty="0" smtClean="0">
              <a:solidFill>
                <a:schemeClr val="bg2">
                  <a:lumMod val="60000"/>
                  <a:lumOff val="40000"/>
                </a:schemeClr>
              </a:solidFill>
              <a:latin typeface="arial"/>
            </a:endParaRPr>
          </a:p>
          <a:p>
            <a:r>
              <a:rPr lang="ru-RU" sz="16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С</a:t>
            </a:r>
            <a:r>
              <a:rPr lang="ru-RU" sz="16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 </a:t>
            </a:r>
            <a:r>
              <a:rPr lang="ru-RU" sz="16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весны — лета 1918 г.</a:t>
            </a:r>
            <a:r>
              <a:rPr lang="ru-RU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 ожесточенная политическая борьба стала перерастать в формы открытого военного противостояния между большевиками и их противниками: умеренными социалистами, некоторыми иностранными соединениями, белой армией, казачеством</a:t>
            </a:r>
            <a:r>
              <a:rPr lang="ru-RU" sz="16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.</a:t>
            </a:r>
            <a:r>
              <a:rPr lang="ru-RU" sz="16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 Лето — осень 1918 г. </a:t>
            </a:r>
            <a:r>
              <a:rPr lang="ru-RU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— период эскалации войны. </a:t>
            </a:r>
          </a:p>
          <a:p>
            <a:r>
              <a:rPr lang="ru-RU" sz="16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 </a:t>
            </a:r>
            <a:r>
              <a:rPr lang="ru-RU" sz="16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Начинается второй — «фронтовой» этап Гражданской войны</a:t>
            </a:r>
            <a:r>
              <a:rPr lang="ru-RU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, в котором, в свою очередь, можно выделить несколько периодов</a:t>
            </a:r>
            <a:r>
              <a:rPr lang="ru-RU" sz="16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. </a:t>
            </a:r>
          </a:p>
          <a:p>
            <a:r>
              <a:rPr lang="ru-RU" sz="16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С </a:t>
            </a:r>
            <a:r>
              <a:rPr lang="ru-RU" sz="16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октября 1917 г. до весны 1918 г. </a:t>
            </a:r>
            <a:r>
              <a:rPr lang="ru-RU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военные действия носили в основном локальный характер. Основные антибольшевистские силы вели либо политическую борьбу (умеренные социалисты), либо находились в стадии </a:t>
            </a:r>
            <a:r>
              <a:rPr lang="ru-RU" sz="16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белое движение. </a:t>
            </a:r>
          </a:p>
          <a:p>
            <a:r>
              <a:rPr lang="ru-RU" sz="16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Хронологические </a:t>
            </a:r>
            <a:r>
              <a:rPr lang="ru-RU" sz="16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рамки Гражданской войны охватывают период с октября 1917 г. до октября </a:t>
            </a:r>
            <a:r>
              <a:rPr lang="ru-RU" sz="16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1922 </a:t>
            </a:r>
            <a:r>
              <a:rPr lang="ru-RU" sz="16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г</a:t>
            </a:r>
            <a:r>
              <a:rPr lang="ru-RU" sz="16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.</a:t>
            </a:r>
          </a:p>
          <a:p>
            <a:r>
              <a:rPr lang="ru-RU" sz="16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Декабрь </a:t>
            </a:r>
            <a:r>
              <a:rPr lang="ru-RU" sz="16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1918 — июнь 1919 г.</a:t>
            </a:r>
            <a:r>
              <a:rPr lang="ru-RU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 — период противоборства регулярных красных и белых армий</a:t>
            </a:r>
            <a:r>
              <a:rPr lang="ru-RU" sz="16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.</a:t>
            </a:r>
          </a:p>
          <a:p>
            <a:r>
              <a:rPr lang="ru-RU" sz="16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Вторая </a:t>
            </a:r>
            <a:r>
              <a:rPr lang="ru-RU" sz="16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половина 1919 — осень 1920 г. </a:t>
            </a:r>
            <a:r>
              <a:rPr lang="ru-RU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—  период военного поражения белых </a:t>
            </a:r>
            <a:r>
              <a:rPr lang="ru-RU" sz="1600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армий</a:t>
            </a:r>
            <a:r>
              <a:rPr lang="ru-RU" sz="1600" u="sng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"/>
              </a:rPr>
              <a:t>.</a:t>
            </a:r>
          </a:p>
          <a:p>
            <a:endParaRPr lang="ru-RU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события: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74784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210378" y="5517232"/>
            <a:ext cx="4622753" cy="8668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Лидер Белого </a:t>
            </a:r>
            <a:r>
              <a:rPr lang="ru-RU" dirty="0" smtClean="0"/>
              <a:t>движения на </a:t>
            </a:r>
            <a:r>
              <a:rPr lang="ru-RU" dirty="0"/>
              <a:t>Юге России Генерального штаба генерал от </a:t>
            </a:r>
            <a:r>
              <a:rPr lang="ru-RU" dirty="0" smtClean="0"/>
              <a:t>инфантерии Л</a:t>
            </a:r>
            <a:r>
              <a:rPr lang="ru-RU" dirty="0"/>
              <a:t>. Г. Корнилов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Лидеры:</a:t>
            </a:r>
            <a:endParaRPr lang="ru-RU" b="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9872" y="2060848"/>
            <a:ext cx="2203766" cy="31227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457336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619672" y="5517232"/>
            <a:ext cx="5688632" cy="108282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Антон Иванович Деникин</a:t>
            </a:r>
            <a:r>
              <a:rPr lang="ru-RU" dirty="0"/>
              <a:t> — русский военачальник, политический и общественный деятель, писатель, мемуарист, публицист и военный документалист.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Лидеры: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63888" y="2018972"/>
            <a:ext cx="2167836" cy="33782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063724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827584" y="5661248"/>
            <a:ext cx="7632848" cy="1010816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Сергей Леонидович Марков</a:t>
            </a:r>
            <a:r>
              <a:rPr lang="ru-RU" dirty="0"/>
              <a:t>  — русский военачальник, Генерального штаба генерал-лейтенант </a:t>
            </a:r>
            <a:r>
              <a:rPr lang="ru-RU" dirty="0" smtClean="0"/>
              <a:t>Участник</a:t>
            </a:r>
            <a:r>
              <a:rPr lang="ru-RU" dirty="0"/>
              <a:t> </a:t>
            </a:r>
            <a:r>
              <a:rPr lang="ru-RU" dirty="0" smtClean="0"/>
              <a:t>Русско-японской, первой </a:t>
            </a:r>
            <a:r>
              <a:rPr lang="ru-RU" dirty="0"/>
              <a:t>мировой и Гражданской войн. </a:t>
            </a:r>
            <a:r>
              <a:rPr lang="ru-RU" dirty="0" err="1"/>
              <a:t>Первопоходник</a:t>
            </a:r>
            <a:r>
              <a:rPr lang="ru-RU" dirty="0"/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Лидеры: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1720" y="2034512"/>
            <a:ext cx="5040560" cy="34477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690439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539552" y="5661248"/>
            <a:ext cx="8363272" cy="108282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Иван Павлович Романовский</a:t>
            </a:r>
            <a:r>
              <a:rPr lang="ru-RU" dirty="0"/>
              <a:t> </a:t>
            </a:r>
            <a:r>
              <a:rPr lang="ru-RU" dirty="0" smtClean="0"/>
              <a:t>— </a:t>
            </a:r>
            <a:r>
              <a:rPr lang="ru-RU" dirty="0"/>
              <a:t>русский военачальник, участник Русско-японской, Первой мировой и Гражданской войны. </a:t>
            </a:r>
            <a:r>
              <a:rPr lang="ru-RU" dirty="0" smtClean="0"/>
              <a:t>Генерал-лейтенант, </a:t>
            </a:r>
            <a:r>
              <a:rPr lang="ru-RU" dirty="0"/>
              <a:t>видный деятель Белого движения на Юге России.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Лидеры: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15816" y="1916832"/>
            <a:ext cx="3123745" cy="352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71751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5517232"/>
            <a:ext cx="8229600" cy="115483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Александр Сергеевич </a:t>
            </a:r>
            <a:r>
              <a:rPr lang="ru-RU" b="1" dirty="0" err="1" smtClean="0"/>
              <a:t>Лукомский</a:t>
            </a:r>
            <a:r>
              <a:rPr lang="ru-RU" dirty="0"/>
              <a:t> — русский военачальник, генерал-лейтенант </a:t>
            </a:r>
            <a:r>
              <a:rPr lang="ru-RU" dirty="0" smtClean="0"/>
              <a:t>Участник</a:t>
            </a:r>
            <a:r>
              <a:rPr lang="ru-RU" dirty="0"/>
              <a:t> Первой мировой и Гражданской войн. Видный деятель Белого движения. Один из организаторов Добровольческой армии.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Лидеры: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59832" y="1803400"/>
            <a:ext cx="2845175" cy="3641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0824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539552" y="5157192"/>
            <a:ext cx="8229600" cy="1370856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Существовало мнение о начале Белого движения со дня приезда на Дон 15 ноября 1917 г. генерала Алексеева. Михаил Васильевич Алексеев</a:t>
            </a:r>
            <a:r>
              <a:rPr lang="ru-RU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 — крупнейший русский военачальник периода Первой мировой войны, «общепризнанный крупнейший военный авторитет» </a:t>
            </a:r>
            <a:r>
              <a:rPr lang="ru-RU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страны. </a:t>
            </a:r>
            <a:r>
              <a:rPr lang="ru-RU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Генерального штаба генерал от </a:t>
            </a:r>
            <a:r>
              <a:rPr lang="ru-RU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инфантерии,</a:t>
            </a:r>
            <a:r>
              <a:rPr lang="ru-RU" sz="16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 </a:t>
            </a:r>
            <a:r>
              <a:rPr lang="ru-RU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генерал-адъютант..</a:t>
            </a:r>
            <a:endParaRPr lang="ru-RU" sz="16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Лидеры: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9872" y="1993937"/>
            <a:ext cx="2448272" cy="3060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40093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75</TotalTime>
  <Words>589</Words>
  <Application>Microsoft Office PowerPoint</Application>
  <PresentationFormat>Экран (4:3)</PresentationFormat>
  <Paragraphs>39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BlackTie</vt:lpstr>
      <vt:lpstr>Гражданская война 1917-1922</vt:lpstr>
      <vt:lpstr>Для начала..</vt:lpstr>
      <vt:lpstr>Основные события:</vt:lpstr>
      <vt:lpstr>Лидеры:</vt:lpstr>
      <vt:lpstr>Лидеры:</vt:lpstr>
      <vt:lpstr>Лидеры:</vt:lpstr>
      <vt:lpstr>Лидеры:</vt:lpstr>
      <vt:lpstr>Лидеры:</vt:lpstr>
      <vt:lpstr>Лидеры:</vt:lpstr>
      <vt:lpstr>Позиция крестьянства:</vt:lpstr>
      <vt:lpstr>Условия возникновения Белого движения:</vt:lpstr>
      <vt:lpstr>Провал экономической политики белых:               </vt:lpstr>
      <vt:lpstr>Непопулярность среди населения: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Гражданская война 1917-1922</dc:title>
  <dc:creator>ТАНЯ</dc:creator>
  <cp:lastModifiedBy>б48</cp:lastModifiedBy>
  <cp:revision>8</cp:revision>
  <dcterms:created xsi:type="dcterms:W3CDTF">2012-10-26T11:48:26Z</dcterms:created>
  <dcterms:modified xsi:type="dcterms:W3CDTF">2012-10-27T02:45:34Z</dcterms:modified>
</cp:coreProperties>
</file>